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4D1591-1EE7-4624-A026-B12818CEB2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0F20948-FDE2-4C1E-B6F6-F33A0863E6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228B56-9D6B-4CA4-92CC-61D8F4038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DD423C0-5D98-4598-8249-C1B59856B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9A3F270-7C3F-406D-93CE-DFEE439AB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5862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5C15B0-E04C-47D0-A3E9-0F1E269AF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CDA925B-A1CC-4E21-BD43-6FBA9A4327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40BBA7A-83A4-4A96-AF75-9BB890191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9FC7D9-7D59-461C-9453-02C2C23F9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78ED2B2-D4F8-4B2D-8FF2-31E7A22BE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8853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CC0021BD-0B33-4008-AE07-30CDF666DA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28F5E44-7C02-4C97-A10A-8C203ED25E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BA30F4-DF3C-49A1-A639-9C96264A6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A3D672-552C-447B-88A9-0A4C5C67F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B7BDE9-B23B-4888-BAAE-380489E76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2520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A90D1C-8BA0-451A-8721-A495BA71E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DFA160-8667-40DD-A93A-AC2B9FFBD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677C94A-CA4C-4BA8-8E0D-35B66D9E4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01620F-0606-4D3F-87AB-CD3E05DC1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4FC7E38-E420-435B-9E6B-1F2645DB8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172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F844DE-1501-4D78-BD7C-34FB2FBA1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2079BC3-1DED-4D5B-B9F6-CF0DDD36E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378750-C73A-4480-9282-C60C23B5A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C92C340-685B-4AA7-A23C-7B6EF5558C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12DB842-90FB-4210-8B27-E25D0F8ED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3392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2C2E2D-03C1-4FB1-BD77-F56694921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92B0B6-0557-4BB0-925B-D40BE646A9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7893E84-5B86-4334-9723-1CB29235E4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019E61F-1D43-44CB-9759-844DE7F4A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A9655C1-A070-44A4-9469-99F6FB0FF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FE9C626-4ACB-4DFA-9560-100832ABE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2364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0BA61-6CDC-4FBF-B769-E3A886F6B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7021BE2-FE9A-4720-A1E7-DA2C2237FE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03C74E9-BA33-481B-A107-98DED6DC20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20B5BE5-8743-4A55-ABEE-5276F30E3B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B4D5D65-3B2B-40C2-85C9-3456A10FE7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A598C79-8DEF-4522-AA67-DF5B25D36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02515E8-F349-4F95-9CC1-ED4DF9EE6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EDA0AFF-B1DB-4900-ADA7-5CAC6A98E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3546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E03B2-B1EE-4185-92EE-41AEAEFD4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C68B4C6-FAB8-49E6-AEE7-D0FDBC0B3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B44B631-1C9E-4E74-9A7B-0A3EAA12E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8E5C595-BA12-4D15-924C-A4B198248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534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ECBD11F-97E9-4FD7-8C91-CEF96124C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924ABE-B138-4B39-8FC5-2DE7CAB93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8D3E8B1-62D3-4805-986C-05B8DA477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3256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498ACD-25D2-4536-A14B-A91837683B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9BA742-0E2A-4A64-9C27-194BD3C49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F973EFF-EA3C-4D43-85F0-60BD5FFF06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75DC88C-DF9A-42C2-AC46-1FD6F74F0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9ACF14C-D872-41D9-80B9-E3AF0D785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95FC3C8-6363-4706-81C9-3CD10021D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1834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8D37397-6771-4961-B3EE-C890323AC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C7051BA-0961-4065-A6C7-F8E83D5590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B08E9E3-FCEF-4852-A786-E44B1C5304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C2A45AA-86AA-40DC-9A21-C7AE4AB77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8EBE9BD-4D09-44A8-B02E-5AA2AFF28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5CA7BD1-3165-4325-95DF-6A3E369BF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1849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187C9A8-3C31-47EC-9E00-C1DC79A17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344F322-CB13-4F3C-9FB1-0AF5329DEA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FE0398E-8EE1-4A80-8766-E2341B0C1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E47907-3E16-4797-971D-2781A4EA0606}" type="datetimeFigureOut">
              <a:rPr lang="de-DE" smtClean="0"/>
              <a:t>31.05.2021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D5EC67-7FD5-4D44-84E1-424554547D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F733EF3-B5A9-46D7-B451-14F055DC9A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927761-EF8B-4497-93ED-38E0E5DE73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8492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E1DF8945-E4B9-4A0A-B144-A75C3F01CD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10" r="7292" b="11234"/>
          <a:stretch/>
        </p:blipFill>
        <p:spPr>
          <a:xfrm>
            <a:off x="347133" y="15759"/>
            <a:ext cx="11497733" cy="682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69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8EDB19FA-9441-4840-9814-A645DB8356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7" t="4197" r="9137" b="6543"/>
          <a:stretch/>
        </p:blipFill>
        <p:spPr>
          <a:xfrm>
            <a:off x="1833367" y="143410"/>
            <a:ext cx="8525266" cy="657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703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Niko Busch</dc:creator>
  <cp:lastModifiedBy>Niko Busch</cp:lastModifiedBy>
  <cp:revision>1</cp:revision>
  <dcterms:created xsi:type="dcterms:W3CDTF">2021-05-31T09:08:55Z</dcterms:created>
  <dcterms:modified xsi:type="dcterms:W3CDTF">2021-05-31T09:10:17Z</dcterms:modified>
</cp:coreProperties>
</file>

<file path=docProps/thumbnail.jpeg>
</file>